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1" r:id="rId3"/>
  </p:sldMasterIdLst>
  <p:notesMasterIdLst>
    <p:notesMasterId r:id="rId4"/>
  </p:notesMasterIdLst>
  <p:sldIdLst>
    <p:sldId id="256" r:id="rId5"/>
    <p:sldId id="257" r:id="rId6"/>
  </p:sldIdLst>
  <p:sldSz cy="6858000" cx="9144000"/>
  <p:notesSz cx="6858000" cy="9144000"/>
  <p:embeddedFontLst>
    <p:embeddedFont>
      <p:font typeface="Pinyon Script"/>
      <p:regular r:id="rId7"/>
    </p:embeddedFont>
    <p:embeddedFont>
      <p:font typeface="Courgette"/>
      <p:regular r:id="rId8"/>
    </p:embeddedFont>
    <p:embeddedFont>
      <p:font typeface="Holtwood One SC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oltwoodOneSC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PinyonScript-regular.fntdata"/><Relationship Id="rId8" Type="http://schemas.openxmlformats.org/officeDocument/2006/relationships/font" Target="fonts/Courgett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classroom.github.com/a/M32eQSzv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hlink"/>
                </a:solidFill>
                <a:hlinkClick r:id="rId2"/>
              </a:rPr>
              <a:t>https://classroom.github.com/a/M32eQSzv</a:t>
            </a:r>
            <a:r>
              <a:rPr b="1" lang="en-US" sz="2000"/>
              <a:t> </a:t>
            </a:r>
            <a:endParaRPr b="1" sz="2000"/>
          </a:p>
        </p:txBody>
      </p:sp>
      <p:sp>
        <p:nvSpPr>
          <p:cNvPr id="23" name="Google Shape;2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b637110cec_0_5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Google Shape;30;gb637110ce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4163800" y="586800"/>
            <a:ext cx="5102700" cy="22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000"/>
              <a:buNone/>
              <a:defRPr b="1" i="0" sz="4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000"/>
              <a:buNone/>
              <a:defRPr b="1" i="0" sz="4000" u="none" cap="none" strike="noStrik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4163800" y="3162300"/>
            <a:ext cx="4980300" cy="12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Pinyon Script"/>
              <a:buChar char="•"/>
              <a:defRPr b="0" i="1" sz="3200" u="none" cap="none" strike="noStrike">
                <a:solidFill>
                  <a:srgbClr val="1C4587"/>
                </a:solidFill>
                <a:latin typeface="Pinyon Script"/>
                <a:ea typeface="Pinyon Script"/>
                <a:cs typeface="Pinyon Script"/>
                <a:sym typeface="Pinyon Script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C4587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C4587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C4587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C4587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C4587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C4587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C4587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C4587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ise en page personnalisée 1">
  <p:cSld name="CUST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1683875" y="76200"/>
            <a:ext cx="7378500" cy="129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683875" y="1566525"/>
            <a:ext cx="7335600" cy="504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>
              <a:spcBef>
                <a:spcPts val="640"/>
              </a:spcBef>
              <a:spcAft>
                <a:spcPts val="0"/>
              </a:spcAft>
              <a:buSzPts val="3200"/>
              <a:buChar char="•"/>
              <a:defRPr/>
            </a:lvl1pPr>
            <a:lvl2pPr indent="-406400" lvl="1" marL="914400">
              <a:spcBef>
                <a:spcPts val="560"/>
              </a:spcBef>
              <a:spcAft>
                <a:spcPts val="0"/>
              </a:spcAft>
              <a:buSzPts val="2800"/>
              <a:buChar char="–"/>
              <a:defRPr/>
            </a:lvl2pPr>
            <a:lvl3pPr indent="-381000" lvl="2" marL="137160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3pPr>
            <a:lvl4pPr indent="-355600" lvl="3" marL="1828800"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indent="-355600" lvl="4" marL="2286000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indent="-355600" lvl="5" marL="2743200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indent="-355600" lvl="6" marL="3200400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indent="-355600" lvl="7" marL="3657600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indent="-355600" lvl="8" marL="4114800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 2">
  <p:cSld name="TITLE_AND_BODY_1_2">
    <p:bg>
      <p:bgPr>
        <a:solidFill>
          <a:srgbClr val="000000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-150" y="807233"/>
            <a:ext cx="9144000" cy="76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oltwood One SC"/>
              <a:buNone/>
              <a:defRPr>
                <a:solidFill>
                  <a:srgbClr val="FFFFFF"/>
                </a:solidFill>
                <a:latin typeface="Holtwood One SC"/>
                <a:ea typeface="Holtwood One SC"/>
                <a:cs typeface="Holtwood One SC"/>
                <a:sym typeface="Holtwood One SC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subTitle"/>
          </p:nvPr>
        </p:nvSpPr>
        <p:spPr>
          <a:xfrm>
            <a:off x="1023175" y="2163933"/>
            <a:ext cx="3710100" cy="6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7" name="Google Shape;17;p4"/>
          <p:cNvSpPr txBox="1"/>
          <p:nvPr>
            <p:ph idx="2" type="body"/>
          </p:nvPr>
        </p:nvSpPr>
        <p:spPr>
          <a:xfrm>
            <a:off x="1023175" y="2895600"/>
            <a:ext cx="3438300" cy="18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200"/>
              <a:buChar char="•"/>
              <a:defRPr sz="1200">
                <a:solidFill>
                  <a:srgbClr val="FFFFFF"/>
                </a:solidFill>
              </a:defRPr>
            </a:lvl1pPr>
            <a:lvl2pPr indent="-304800" lvl="1" marL="914400" rtl="0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200"/>
              <a:buChar char="–"/>
              <a:defRPr sz="1200">
                <a:solidFill>
                  <a:srgbClr val="FFFFFF"/>
                </a:solidFill>
              </a:defRPr>
            </a:lvl2pPr>
            <a:lvl3pPr indent="-304800" lvl="2" marL="13716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200"/>
              <a:buChar char="•"/>
              <a:defRPr sz="1200">
                <a:solidFill>
                  <a:srgbClr val="FFFFFF"/>
                </a:solidFill>
              </a:defRPr>
            </a:lvl3pPr>
            <a:lvl4pPr indent="-304800" lvl="3" marL="18288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–"/>
              <a:defRPr sz="1200">
                <a:solidFill>
                  <a:srgbClr val="FFFFFF"/>
                </a:solidFill>
              </a:defRPr>
            </a:lvl4pPr>
            <a:lvl5pPr indent="-304800" lvl="4" marL="22860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5pPr>
            <a:lvl6pPr indent="-304800" lvl="5" marL="27432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6pPr>
            <a:lvl7pPr indent="-304800" lvl="6" marL="32004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7pPr>
            <a:lvl8pPr indent="-304800" lvl="7" marL="36576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8pPr>
            <a:lvl9pPr indent="-304800" lvl="8" marL="41148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3" type="subTitle"/>
          </p:nvPr>
        </p:nvSpPr>
        <p:spPr>
          <a:xfrm>
            <a:off x="4945625" y="2163933"/>
            <a:ext cx="3710100" cy="6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rtl="0">
              <a:spcBef>
                <a:spcPts val="640"/>
              </a:spcBef>
              <a:spcAft>
                <a:spcPts val="0"/>
              </a:spcAft>
              <a:buNone/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4" type="body"/>
          </p:nvPr>
        </p:nvSpPr>
        <p:spPr>
          <a:xfrm>
            <a:off x="4945625" y="2895600"/>
            <a:ext cx="3438300" cy="18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200"/>
              <a:buChar char="•"/>
              <a:defRPr sz="1200">
                <a:solidFill>
                  <a:srgbClr val="FFFFFF"/>
                </a:solidFill>
              </a:defRPr>
            </a:lvl1pPr>
            <a:lvl2pPr indent="-304800" lvl="1" marL="914400" rtl="0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200"/>
              <a:buChar char="–"/>
              <a:defRPr sz="1200">
                <a:solidFill>
                  <a:srgbClr val="FFFFFF"/>
                </a:solidFill>
              </a:defRPr>
            </a:lvl2pPr>
            <a:lvl3pPr indent="-304800" lvl="2" marL="13716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200"/>
              <a:buChar char="•"/>
              <a:defRPr sz="1200">
                <a:solidFill>
                  <a:srgbClr val="FFFFFF"/>
                </a:solidFill>
              </a:defRPr>
            </a:lvl3pPr>
            <a:lvl4pPr indent="-304800" lvl="3" marL="18288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–"/>
              <a:defRPr sz="1200">
                <a:solidFill>
                  <a:srgbClr val="FFFFFF"/>
                </a:solidFill>
              </a:defRPr>
            </a:lvl4pPr>
            <a:lvl5pPr indent="-304800" lvl="4" marL="22860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5pPr>
            <a:lvl6pPr indent="-304800" lvl="5" marL="27432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6pPr>
            <a:lvl7pPr indent="-304800" lvl="6" marL="32004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7pPr>
            <a:lvl8pPr indent="-304800" lvl="7" marL="36576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8pPr>
            <a:lvl9pPr indent="-304800" lvl="8" marL="4114800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200"/>
              <a:buChar char="»"/>
              <a:defRPr sz="1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20" name="Google Shape;20;p4"/>
          <p:cNvSpPr/>
          <p:nvPr/>
        </p:nvSpPr>
        <p:spPr>
          <a:xfrm>
            <a:off x="9800" y="13067"/>
            <a:ext cx="9134100" cy="6844800"/>
          </a:xfrm>
          <a:prstGeom prst="rtTriangle">
            <a:avLst/>
          </a:prstGeom>
          <a:solidFill>
            <a:srgbClr val="EEEEEE">
              <a:alpha val="157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524000" y="76200"/>
            <a:ext cx="7086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524000" y="1447800"/>
            <a:ext cx="7086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ctrTitle"/>
          </p:nvPr>
        </p:nvSpPr>
        <p:spPr>
          <a:xfrm>
            <a:off x="4163800" y="586800"/>
            <a:ext cx="5102700" cy="22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DEVOIR</a:t>
            </a:r>
            <a:endParaRPr sz="4400">
              <a:solidFill>
                <a:srgbClr val="1C4587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SERVICE</a:t>
            </a:r>
            <a:endParaRPr sz="4400">
              <a:solidFill>
                <a:srgbClr val="1C4587"/>
              </a:solidFill>
            </a:endParaRPr>
          </a:p>
        </p:txBody>
      </p:sp>
      <p:sp>
        <p:nvSpPr>
          <p:cNvPr id="26" name="Google Shape;26;p5"/>
          <p:cNvSpPr txBox="1"/>
          <p:nvPr>
            <p:ph idx="1" type="subTitle"/>
          </p:nvPr>
        </p:nvSpPr>
        <p:spPr>
          <a:xfrm>
            <a:off x="4163800" y="3162300"/>
            <a:ext cx="4980300" cy="12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0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i="0" lang="en-US">
                <a:latin typeface="Courgette"/>
                <a:ea typeface="Courgette"/>
                <a:cs typeface="Courgette"/>
                <a:sym typeface="Courgette"/>
              </a:rPr>
              <a:t>App</a:t>
            </a:r>
            <a:r>
              <a:rPr i="0" lang="en-US">
                <a:solidFill>
                  <a:srgbClr val="1C4587"/>
                </a:solidFill>
                <a:latin typeface="Courgette"/>
                <a:ea typeface="Courgette"/>
                <a:cs typeface="Courgette"/>
                <a:sym typeface="Courgette"/>
              </a:rPr>
              <a:t> exoplanètes </a:t>
            </a:r>
            <a:r>
              <a:rPr i="0" lang="en-US">
                <a:latin typeface="Courgette"/>
                <a:ea typeface="Courgette"/>
                <a:cs typeface="Courgette"/>
                <a:sym typeface="Courgette"/>
              </a:rPr>
              <a:t>&amp;</a:t>
            </a:r>
            <a:br>
              <a:rPr i="0" lang="en-US">
                <a:latin typeface="Courgette"/>
                <a:ea typeface="Courgette"/>
                <a:cs typeface="Courgette"/>
                <a:sym typeface="Courgette"/>
              </a:rPr>
            </a:br>
            <a:r>
              <a:rPr i="0" lang="en-US">
                <a:latin typeface="Courgette"/>
                <a:ea typeface="Courgette"/>
                <a:cs typeface="Courgette"/>
                <a:sym typeface="Courgette"/>
              </a:rPr>
              <a:t>Editeur exoplanètes</a:t>
            </a:r>
            <a:endParaRPr b="0" i="0" sz="3200" u="none" cap="none" strike="noStrike">
              <a:solidFill>
                <a:srgbClr val="1C4587"/>
              </a:solidFill>
              <a:latin typeface="Courgette"/>
              <a:ea typeface="Courgette"/>
              <a:cs typeface="Courgette"/>
              <a:sym typeface="Courgette"/>
            </a:endParaRPr>
          </a:p>
        </p:txBody>
      </p:sp>
      <p:sp>
        <p:nvSpPr>
          <p:cNvPr id="27" name="Google Shape;27;p5"/>
          <p:cNvSpPr txBox="1"/>
          <p:nvPr/>
        </p:nvSpPr>
        <p:spPr>
          <a:xfrm>
            <a:off x="4336675" y="2378100"/>
            <a:ext cx="48072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600">
                <a:solidFill>
                  <a:srgbClr val="CC0000"/>
                </a:solidFill>
                <a:latin typeface="Courgette"/>
                <a:ea typeface="Courgette"/>
                <a:cs typeface="Courgette"/>
                <a:sym typeface="Courgette"/>
              </a:rPr>
              <a:t>2 App existantes</a:t>
            </a:r>
            <a:endParaRPr b="1" sz="4600">
              <a:solidFill>
                <a:srgbClr val="CC0000"/>
              </a:solidFill>
              <a:latin typeface="Courgette"/>
              <a:ea typeface="Courgette"/>
              <a:cs typeface="Courgette"/>
              <a:sym typeface="Courgett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1683875" y="76200"/>
            <a:ext cx="7378500" cy="129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Corrigé</a:t>
            </a:r>
            <a:endParaRPr/>
          </a:p>
        </p:txBody>
      </p:sp>
      <p:sp>
        <p:nvSpPr>
          <p:cNvPr id="33" name="Google Shape;33;p6"/>
          <p:cNvSpPr txBox="1"/>
          <p:nvPr/>
        </p:nvSpPr>
        <p:spPr>
          <a:xfrm>
            <a:off x="1815350" y="1643900"/>
            <a:ext cx="7069800" cy="48108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/>
        </p:nvSpPr>
        <p:spPr>
          <a:xfrm>
            <a:off x="1967750" y="1796300"/>
            <a:ext cx="6705600" cy="449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APP Publique = Liste</a:t>
            </a:r>
            <a:endParaRPr b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highlight>
                  <a:srgbClr val="FFFF00"/>
                </a:highlight>
              </a:rPr>
              <a:t>TAG = LIVRAISON_LECTURE</a:t>
            </a:r>
            <a:br>
              <a:rPr b="1" lang="en-US" sz="3600"/>
            </a:b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/>
              <a:t>5/5 Service de liste de données &amp; DAO l'interprétant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</a:rPr>
              <a:t>APP Admin = Éditeur</a:t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highlight>
                  <a:srgbClr val="FFFF00"/>
                </a:highlight>
              </a:rPr>
              <a:t>TAG = LIVRAISON_EDITION</a:t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dk1"/>
                </a:solidFill>
              </a:rPr>
              <a:t>5/5 Service d'ajout de données &amp; DAO l'appelant</a:t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dk1"/>
                </a:solidFill>
              </a:rPr>
              <a:t>5/5 Service d'édition de données &amp; DAO l'appelant</a:t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dk1"/>
                </a:solidFill>
              </a:rPr>
              <a:t>5/5 Service d'effacement de données &amp; DAO l'appelant</a:t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6"/>
          <p:cNvSpPr txBox="1"/>
          <p:nvPr/>
        </p:nvSpPr>
        <p:spPr>
          <a:xfrm>
            <a:off x="2089800" y="5275575"/>
            <a:ext cx="5924400" cy="8313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Les critères de correction sont le fonctionnement, l'intégration, la qualité et l'exhaustivité du code incluant l'ubiquité, la sémantique, le respect des normes et de l'architecture.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usTeam_am_23">
  <a:themeElements>
    <a:clrScheme name="default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D9"/>
      </a:accent3>
      <a:accent4>
        <a:srgbClr val="FFFFF7"/>
      </a:accent4>
      <a:accent5>
        <a:srgbClr val="33CCCC"/>
      </a:accent5>
      <a:accent6>
        <a:srgbClr val="FFFFD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