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Amatic SC"/>
      <p:regular r:id="rId10"/>
      <p:bold r:id="rId11"/>
    </p:embeddedFont>
    <p:embeddedFont>
      <p:font typeface="Source Code Pr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maticSC-bold.fntdata"/><Relationship Id="rId10" Type="http://schemas.openxmlformats.org/officeDocument/2006/relationships/font" Target="fonts/AmaticSC-regular.fntdata"/><Relationship Id="rId13" Type="http://schemas.openxmlformats.org/officeDocument/2006/relationships/font" Target="fonts/SourceCodePro-bold.fntdata"/><Relationship Id="rId12" Type="http://schemas.openxmlformats.org/officeDocument/2006/relationships/font" Target="fonts/SourceCodePr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SourceCodePro-boldItalic.fntdata"/><Relationship Id="rId14" Type="http://schemas.openxmlformats.org/officeDocument/2006/relationships/font" Target="fonts/SourceCodePr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drive.google.com/drive/folders/1B4evtIScQqkcYSCydZ7V176EFWMG4Ejb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0288f917a6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0288f917a6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0288f917a6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0288f917a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Semaine des vues en Architecture : </a:t>
            </a:r>
            <a:br>
              <a:rPr lang="fr"/>
            </a:br>
            <a:r>
              <a:rPr lang="fr" u="sng">
                <a:solidFill>
                  <a:schemeClr val="hlink"/>
                </a:solidFill>
                <a:hlinkClick r:id="rId2"/>
              </a:rPr>
              <a:t>https://drive.google.com/drive/folders/1B4evtIScQqkcYSCydZ7V176EFWMG4Ejb</a:t>
            </a:r>
            <a:r>
              <a:rPr lang="fr"/>
              <a:t>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0288f917a6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0288f917a6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ocs.google.com/presentation/d/1umw1sOiEXApLS2A4-0Z0SiEyDLCzuyAEQ24tr6Uvbs8" TargetMode="External"/><Relationship Id="rId4" Type="http://schemas.openxmlformats.org/officeDocument/2006/relationships/hyperlink" Target="https://drive.google.com/file/d/1mkYbVJ8gj3nYqeQp3VCDKtCPST8lIL2c/view?usp=sharing" TargetMode="External"/><Relationship Id="rId5" Type="http://schemas.openxmlformats.org/officeDocument/2006/relationships/hyperlink" Target="https://openjfx.io/" TargetMode="External"/><Relationship Id="rId6" Type="http://schemas.openxmlformats.org/officeDocument/2006/relationships/hyperlink" Target="https://gluonhq.com/products/javafx/" TargetMode="External"/><Relationship Id="rId7" Type="http://schemas.openxmlformats.org/officeDocument/2006/relationships/hyperlink" Target="https://download2.gluonhq.com/openjfx/19.0.2.1/openjfx-19.0.2.1_linux-x64_bin-sdk.zip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php.net/manual/en/filter.filters.sanitize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Notes techniques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Ecrire les fichiers sur le VPS = se donner les droits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ssh nadine@votre.ip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cd /var/www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chmod nadine:www-data -R html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Ajouter JavaFX dans linux - nouveau workspace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Dans </a:t>
            </a:r>
            <a:r>
              <a:rPr lang="fr">
                <a:highlight>
                  <a:srgbClr val="FFFF00"/>
                </a:highlight>
              </a:rPr>
              <a:t>/usr/lib/jvm/openjfx/lib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Tutoriel installation JavaFX : </a:t>
            </a:r>
            <a:br>
              <a:rPr lang="fr"/>
            </a:br>
            <a:r>
              <a:rPr lang="fr" u="sng">
                <a:solidFill>
                  <a:schemeClr val="hlink"/>
                </a:solidFill>
                <a:hlinkClick r:id="rId3"/>
              </a:rPr>
              <a:t>https://docs.google.com/presentation/d/1umw1sOiEXApLS2A4-0Z0SiEyDLCzuyAEQ24tr6Uvbs8</a:t>
            </a:r>
            <a:r>
              <a:rPr lang="fr"/>
              <a:t>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Telecharger : </a:t>
            </a:r>
            <a:r>
              <a:rPr lang="fr" sz="1500" u="sng">
                <a:solidFill>
                  <a:srgbClr val="0563C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pour Linux</a:t>
            </a:r>
            <a:r>
              <a:rPr lang="fr"/>
              <a:t> ou directement de </a:t>
            </a:r>
            <a:r>
              <a:rPr lang="fr" u="sng">
                <a:solidFill>
                  <a:schemeClr val="hlink"/>
                </a:solidFill>
                <a:hlinkClick r:id="rId5"/>
              </a:rPr>
              <a:t>https://openjfx.io/</a:t>
            </a:r>
            <a:r>
              <a:rPr lang="fr"/>
              <a:t> sur le vrai site : </a:t>
            </a:r>
            <a:r>
              <a:rPr lang="fr" u="sng">
                <a:solidFill>
                  <a:schemeClr val="hlink"/>
                </a:solidFill>
                <a:hlinkClick r:id="rId6"/>
              </a:rPr>
              <a:t>https://gluonhq.com/products/javafx/</a:t>
            </a:r>
            <a:r>
              <a:rPr lang="fr"/>
              <a:t> </a:t>
            </a:r>
            <a:br>
              <a:rPr lang="fr"/>
            </a:br>
            <a:br>
              <a:rPr lang="fr"/>
            </a:br>
            <a:r>
              <a:rPr lang="fr"/>
              <a:t>19 : </a:t>
            </a:r>
            <a:r>
              <a:rPr lang="fr" u="sng">
                <a:solidFill>
                  <a:schemeClr val="hlink"/>
                </a:solidFill>
                <a:hlinkClick r:id="rId7"/>
              </a:rPr>
              <a:t>https://download2.gluonhq.com/openjfx/19.0.2.1/openjfx-19.0.2.1_linux-x64_bin-sdk.zip</a:t>
            </a:r>
            <a:r>
              <a:rPr lang="fr"/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Pour éviter le problème du %20 APRÈS le FILTER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228675"/>
            <a:ext cx="8832300" cy="39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    private static $format = array(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        'id' =&gt; FILTER_VALIDATE_INT,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        'prenom' =&gt; </a:t>
            </a:r>
            <a:r>
              <a:rPr b="1" lang="fr">
                <a:highlight>
                  <a:srgbClr val="FFFF00"/>
                </a:highlight>
              </a:rPr>
              <a:t>FILTER_SANITIZE_SPECIAL_CHARS</a:t>
            </a:r>
            <a:r>
              <a:rPr lang="fr"/>
              <a:t>,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        'nom' =&gt; FILTER_SANITIZE_SPECIAL_CHARS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    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Référence : </a:t>
            </a:r>
            <a:r>
              <a:rPr lang="fr" sz="1400" u="sng">
                <a:solidFill>
                  <a:schemeClr val="hlink"/>
                </a:solidFill>
                <a:hlinkClick r:id="rId3"/>
              </a:rPr>
              <a:t>https://www.php.net/manual/en/filter.filters.sanitize.php</a:t>
            </a:r>
            <a:r>
              <a:rPr lang="fr" sz="1400"/>
              <a:t> </a:t>
            </a:r>
            <a:endParaRPr sz="1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